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Hostel Management System: An ER Model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process of designing a database for a hostel management system using an entity-relationship (ER) model. We will explore the key entities, attributes, and relationships involved, and how to translate this model into a logical database schema.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17521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jinka Rahul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7811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Understanding the Problem Domain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hostel management system encompasses various aspects of running a hostel.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include managing room availability, guest bookings, staff duties, payment processing, and facility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899279"/>
            <a:ext cx="763083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spc="-41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Identifying Key Entities and Attributes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925" y="1865114"/>
            <a:ext cx="3736657" cy="2424589"/>
          </a:xfrm>
          <a:prstGeom prst="roundRect">
            <a:avLst>
              <a:gd name="adj" fmla="val 129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39760" y="2073950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Guest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9760" y="2525554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 ID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9760" y="293262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Name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39760" y="3339703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Information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39760" y="374677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Emergency Contact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6418" y="1865114"/>
            <a:ext cx="3736657" cy="2424589"/>
          </a:xfrm>
          <a:prstGeom prst="roundRect">
            <a:avLst>
              <a:gd name="adj" fmla="val 129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4885253" y="2073950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Room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885253" y="2525554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Number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85253" y="293262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Type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85253" y="3339703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Capacity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85253" y="374677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0925" y="4498538"/>
            <a:ext cx="7682151" cy="2831663"/>
          </a:xfrm>
          <a:prstGeom prst="roundRect">
            <a:avLst>
              <a:gd name="adj" fmla="val 1106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939760" y="4707374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39760" y="5158978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 ID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39760" y="5566053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 ID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39760" y="5973128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Number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39760" y="6380202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Check-in Date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9760" y="6787277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spc="-33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Check-out Date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Defining Relationships Between Entities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Guest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guest can make multiple bookings.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booking is associated with a specific room and guest.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1961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Room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8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room can be booked by multiple guests over different periods.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346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Translating the ER Model into a Logical Database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Addressing Cardinality and Relationship Types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One-to-Many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 guest can have multiple bookings.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Many-to-One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2728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bookings can be associated with one room.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801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Considerations for Data Integrity and Constraints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8953" y="3267551"/>
            <a:ext cx="908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303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303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data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736" y="4469249"/>
            <a:ext cx="1372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294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Enforcing relationships and rules.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617" y="5832872"/>
            <a:ext cx="1372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Triggers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236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actions based on data changes.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the Hostel Management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Schema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the database schema.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Population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Populating the database with initial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the database with the hostel management software.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2025-02-06T07:21:11Z</dcterms:created>
  <dcterms:modified xsi:type="dcterms:W3CDTF">2025-02-06T07:21:11Z</dcterms:modified>
</cp:coreProperties>
</file>